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48" r:id="rId2"/>
    <p:sldId id="459" r:id="rId3"/>
    <p:sldId id="470" r:id="rId4"/>
    <p:sldId id="475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419" autoAdjust="0"/>
    <p:restoredTop sz="94761" autoAdjust="0"/>
  </p:normalViewPr>
  <p:slideViewPr>
    <p:cSldViewPr>
      <p:cViewPr varScale="1">
        <p:scale>
          <a:sx n="75" d="100"/>
          <a:sy n="75" d="100"/>
        </p:scale>
        <p:origin x="-786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62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802.11-13/0380r0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5240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2013-03-21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457200" y="2286000"/>
          <a:ext cx="8061325" cy="2490788"/>
        </p:xfrm>
        <a:graphic>
          <a:graphicData uri="http://schemas.openxmlformats.org/presentationml/2006/ole">
            <p:oleObj spid="_x0000_s15362" name="Document" r:id="rId3" imgW="8242697" imgH="2550871" progId="Word.Document.8">
              <p:embed/>
            </p:oleObj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TGaj March 2013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Closing Report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Task Group documents reviewed: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Usage model, 12/1245r2,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Submissions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13/292r0, </a:t>
            </a:r>
            <a:r>
              <a:rPr lang="en-US" dirty="0" smtClean="0"/>
              <a:t>Backward compatibility of 11aj with 11ad, Carlos Cordeiro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13/0177r1</a:t>
            </a:r>
            <a:r>
              <a:rPr lang="en-US" dirty="0" smtClean="0"/>
              <a:t>, Proposal of </a:t>
            </a:r>
            <a:r>
              <a:rPr lang="en-US" dirty="0" err="1" smtClean="0"/>
              <a:t>RoF</a:t>
            </a:r>
            <a:r>
              <a:rPr lang="en-US" dirty="0" smtClean="0"/>
              <a:t> Extension Link Backhaul for Category 4</a:t>
            </a:r>
            <a:r>
              <a:rPr lang="en-US" dirty="0" smtClean="0"/>
              <a:t>, </a:t>
            </a:r>
            <a:r>
              <a:rPr lang="en-US" dirty="0" err="1" smtClean="0"/>
              <a:t>Hiroyo</a:t>
            </a:r>
            <a:r>
              <a:rPr lang="en-US" dirty="0" smtClean="0"/>
              <a:t> Ogawa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April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Target to approve TG Usage model, Functional Requirement, Evaluation Methodology, Selection Procedure baseline document</a:t>
            </a:r>
          </a:p>
          <a:p>
            <a:r>
              <a:rPr lang="en-US" dirty="0" smtClean="0"/>
              <a:t>Continue to develop channel model for 45GHz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April 18</a:t>
            </a:r>
            <a:r>
              <a:rPr lang="en-US" baseline="30000" dirty="0" smtClean="0"/>
              <a:t>th</a:t>
            </a:r>
            <a:r>
              <a:rPr lang="en-US" dirty="0" smtClean="0"/>
              <a:t> 19:00-20:00 ET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Eldad Perahia, Intel Corporation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90282</TotalTime>
  <Words>120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Slide 1</vt:lpstr>
      <vt:lpstr>Work Completed</vt:lpstr>
      <vt:lpstr>Goals for April</vt:lpstr>
      <vt:lpstr>Conference call times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May 2011 Report</dc:title>
  <dc:creator>Eldad Perahia</dc:creator>
  <cp:keywords>July 2011</cp:keywords>
  <cp:lastModifiedBy>Eldad Perahia</cp:lastModifiedBy>
  <cp:revision>3058</cp:revision>
  <cp:lastPrinted>1998-02-10T13:28:06Z</cp:lastPrinted>
  <dcterms:created xsi:type="dcterms:W3CDTF">2007-04-17T18:10:23Z</dcterms:created>
  <dcterms:modified xsi:type="dcterms:W3CDTF">2013-03-21T19:05:49Z</dcterms:modified>
</cp:coreProperties>
</file>